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651000" cy="13970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977900" y="939800"/>
            <a:ext cx="508000" cy="787400"/>
          </a:xfrm>
          <a:custGeom>
            <a:pathLst>
              <a:path w="508000" h="787400">
                <a:moveTo>
                  <a:pt x="169333" y="101600"/>
                </a:moveTo>
                <a:cubicBezTo>
                  <a:pt x="169333" y="0"/>
                  <a:pt x="338666" y="0"/>
                  <a:pt x="338666" y="101600"/>
                </a:cubicBezTo>
                <a:cubicBezTo>
                  <a:pt x="338666" y="203200"/>
                  <a:pt x="169333" y="203200"/>
                  <a:pt x="169333" y="101600"/>
                </a:cubicBezTo>
                <a:close/>
                <a:moveTo>
                  <a:pt x="0" y="228600"/>
                </a:moveTo>
                <a:lnTo>
                  <a:pt x="508000" y="228600"/>
                </a:lnTo>
                <a:lnTo>
                  <a:pt x="508000" y="304800"/>
                </a:lnTo>
                <a:lnTo>
                  <a:pt x="338666" y="304800"/>
                </a:lnTo>
                <a:lnTo>
                  <a:pt x="338666" y="482600"/>
                </a:lnTo>
                <a:lnTo>
                  <a:pt x="465666" y="736600"/>
                </a:lnTo>
                <a:lnTo>
                  <a:pt x="402166" y="787400"/>
                </a:lnTo>
                <a:lnTo>
                  <a:pt x="254000" y="508000"/>
                </a:lnTo>
                <a:lnTo>
                  <a:pt x="105833" y="787400"/>
                </a:lnTo>
                <a:lnTo>
                  <a:pt x="42333" y="736600"/>
                </a:lnTo>
                <a:lnTo>
                  <a:pt x="169333" y="482600"/>
                </a:lnTo>
                <a:lnTo>
                  <a:pt x="169333" y="304800"/>
                </a:lnTo>
                <a:lnTo>
                  <a:pt x="0" y="304800"/>
                </a:lnTo>
                <a:lnTo>
                  <a:pt x="0" y="22860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1739900" y="965200"/>
            <a:ext cx="127000" cy="7620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" name=""/>
          <p:cNvSpPr/>
          <p:nvPr/>
        </p:nvSpPr>
        <p:spPr>
          <a:xfrm>
            <a:off x="977900" y="584200"/>
            <a:ext cx="508000" cy="1270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1485900" y="1075179"/>
            <a:ext cx="187263" cy="99570"/>
          </a:xfrm>
          <a:custGeom>
            <a:pathLst>
              <a:path w="187263" h="99570">
                <a:moveTo>
                  <a:pt x="187263" y="57902"/>
                </a:moveTo>
                <a:cubicBezTo>
                  <a:pt x="143706" y="0"/>
                  <a:pt x="98223" y="1346"/>
                  <a:pt x="39057" y="60512"/>
                </a:cubicBezTo>
                <a:lnTo>
                  <a:pt x="0" y="99570"/>
                </a:ln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7" name=""/>
          <p:cNvSpPr/>
          <p:nvPr/>
        </p:nvSpPr>
        <p:spPr>
          <a:xfrm>
            <a:off x="1652670" y="935654"/>
            <a:ext cx="455930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500" err="1" lang="en-en">
                <a:highlight>
                  <a:srgbClr val="FFFFFF"/>
                </a:highlight>
                <a:latin typeface="Nimbus Sans"/>
              </a:rPr>
              <a:t>right_hand</a:t>
            </a:r>
          </a:p>
          <a:p>
            <a:pPr algn="ctr" marL="0" marR="0" latinLnBrk="0"/>
            <a:r>
              <a:rPr dirty="0" sz="500" err="1" lang="en-en">
                <a:highlight>
                  <a:srgbClr val="FFFFFF"/>
                </a:highlight>
                <a:latin typeface="Nimbus Sans"/>
              </a:rPr>
              <a:t>from north-east</a:t>
            </a:r>
          </a:p>
        </p:txBody>
      </p:sp>
      <p:sp>
        <p:nvSpPr>
          <p:cNvPr id="8" name=""/>
          <p:cNvSpPr/>
          <p:nvPr/>
        </p:nvSpPr>
        <p:spPr>
          <a:xfrm>
            <a:off x="1427691" y="1561820"/>
            <a:ext cx="247182" cy="127279"/>
          </a:xfrm>
          <a:custGeom>
            <a:pathLst>
              <a:path w="247182" h="127279">
                <a:moveTo>
                  <a:pt x="247182" y="0"/>
                </a:moveTo>
                <a:lnTo>
                  <a:pt x="239591" y="12734"/>
                </a:lnTo>
                <a:cubicBezTo>
                  <a:pt x="191797" y="92915"/>
                  <a:pt x="131309" y="127279"/>
                  <a:pt x="37964" y="127279"/>
                </a:cubicBezTo>
                <a:lnTo>
                  <a:pt x="0" y="127279"/>
                </a:ln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9" name=""/>
          <p:cNvSpPr/>
          <p:nvPr/>
        </p:nvSpPr>
        <p:spPr>
          <a:xfrm>
            <a:off x="1586018" y="1679993"/>
            <a:ext cx="290131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500" err="1" lang="en-en">
                <a:highlight>
                  <a:srgbClr val="FFFFFF"/>
                </a:highlight>
                <a:latin typeface="Nimbus Sans"/>
              </a:rPr>
              <a:t>right_foot</a:t>
            </a:r>
          </a:p>
          <a:p>
            <a:pPr algn="ctr" marL="0" marR="0" latinLnBrk="0"/>
            <a:r>
              <a:rPr dirty="0" sz="500" err="1" lang="en-en">
                <a:highlight>
                  <a:srgbClr val="FFFFFF"/>
                </a:highlight>
                <a:latin typeface="Nimbus Sans"/>
              </a:rPr>
              <a:t>from east</a:t>
            </a:r>
          </a:p>
        </p:txBody>
      </p:sp>
      <p:sp>
        <p:nvSpPr>
          <p:cNvPr id="10" name=""/>
          <p:cNvSpPr/>
          <p:nvPr/>
        </p:nvSpPr>
        <p:spPr>
          <a:xfrm>
            <a:off x="1231900" y="711200"/>
            <a:ext cx="359062" cy="254000"/>
          </a:xfrm>
          <a:custGeom>
            <a:pathLst>
              <a:path w="359062" h="254000">
                <a:moveTo>
                  <a:pt x="254000" y="0"/>
                </a:moveTo>
                <a:lnTo>
                  <a:pt x="293057" y="39057"/>
                </a:lnTo>
                <a:cubicBezTo>
                  <a:pt x="359062" y="105062"/>
                  <a:pt x="347366" y="132039"/>
                  <a:pt x="254071" y="128980"/>
                </a:cubicBezTo>
                <a:lnTo>
                  <a:pt x="133278" y="125019"/>
                </a:lnTo>
                <a:cubicBezTo>
                  <a:pt x="39983" y="121960"/>
                  <a:pt x="0" y="160655"/>
                  <a:pt x="0" y="254000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1" name=""/>
          <p:cNvSpPr/>
          <p:nvPr/>
        </p:nvSpPr>
        <p:spPr>
          <a:xfrm>
            <a:off x="1573679" y="629558"/>
            <a:ext cx="314769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500" err="1" lang="en-en">
                <a:highlight>
                  <a:srgbClr val="FFFFFF"/>
                </a:highlight>
                <a:latin typeface="Nimbus Sans"/>
              </a:rPr>
              <a:t>head</a:t>
            </a:r>
          </a:p>
          <a:p>
            <a:pPr algn="ctr" marL="0" marR="0" latinLnBrk="0"/>
            <a:r>
              <a:rPr dirty="0" sz="500" err="1" lang="en-en">
                <a:highlight>
                  <a:srgbClr val="FFFFFF"/>
                </a:highlight>
                <a:latin typeface="Nimbus Sans"/>
              </a:rPr>
              <a:t>from north</a:t>
            </a:r>
          </a:p>
        </p:txBody>
      </p:sp>
      <p:sp>
        <p:nvSpPr>
          <p:cNvPr id="12" name=""/>
          <p:cNvSpPr/>
          <p:nvPr/>
        </p:nvSpPr>
        <p:spPr>
          <a:xfrm>
            <a:off x="872837" y="711200"/>
            <a:ext cx="284195" cy="292153"/>
          </a:xfrm>
          <a:custGeom>
            <a:pathLst>
              <a:path w="284195" h="292153">
                <a:moveTo>
                  <a:pt x="105062" y="0"/>
                </a:moveTo>
                <a:lnTo>
                  <a:pt x="66004" y="39057"/>
                </a:lnTo>
                <a:cubicBezTo>
                  <a:pt x="0" y="105062"/>
                  <a:pt x="7376" y="151474"/>
                  <a:pt x="90591" y="193764"/>
                </a:cubicBezTo>
                <a:lnTo>
                  <a:pt x="284195" y="292153"/>
                </a:ln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3" name=""/>
          <p:cNvSpPr/>
          <p:nvPr/>
        </p:nvSpPr>
        <p:spPr>
          <a:xfrm>
            <a:off x="444610" y="614875"/>
            <a:ext cx="455866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500" err="1" lang="en-en">
                <a:highlight>
                  <a:srgbClr val="FFFFFF"/>
                </a:highlight>
                <a:latin typeface="Nimbus Sans"/>
              </a:rPr>
              <a:t>head</a:t>
            </a:r>
          </a:p>
          <a:p>
            <a:pPr algn="ctr" marL="0" marR="0" latinLnBrk="0"/>
            <a:r>
              <a:rPr dirty="0" sz="500" err="1" lang="en-en">
                <a:highlight>
                  <a:srgbClr val="FFFFFF"/>
                </a:highlight>
                <a:latin typeface="Nimbus Sans"/>
              </a:rPr>
              <a:t>(no specific dir)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